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Anton"/>
      <p:regular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Helvetica Neue Light"/>
      <p:regular r:id="rId75"/>
      <p:bold r:id="rId76"/>
      <p:italic r:id="rId77"/>
      <p:boldItalic r:id="rId78"/>
    </p:embeddedFont>
    <p:embeddedFont>
      <p:font typeface="Roboto Mon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Light-regular.fntdata"/><Relationship Id="rId30" Type="http://schemas.openxmlformats.org/officeDocument/2006/relationships/slide" Target="slides/slide24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Light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Light-bold.fntdata"/><Relationship Id="rId35" Type="http://schemas.openxmlformats.org/officeDocument/2006/relationships/slide" Target="slides/slide29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28.xml"/><Relationship Id="rId78" Type="http://schemas.openxmlformats.org/officeDocument/2006/relationships/font" Target="fonts/HelveticaNeueLight-boldItalic.fntdata"/><Relationship Id="rId71" Type="http://schemas.openxmlformats.org/officeDocument/2006/relationships/font" Target="fonts/HelveticaNeue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Anton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Lato-bold.fntdata"/><Relationship Id="rId23" Type="http://schemas.openxmlformats.org/officeDocument/2006/relationships/slide" Target="slides/slide17.xml"/><Relationship Id="rId67" Type="http://schemas.openxmlformats.org/officeDocument/2006/relationships/font" Target="fonts/La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41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5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5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Relationship Id="rId7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64.png"/><Relationship Id="rId6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62.png"/><Relationship Id="rId5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57.png"/><Relationship Id="rId5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61.png"/><Relationship Id="rId5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75.gif"/><Relationship Id="rId5" Type="http://schemas.openxmlformats.org/officeDocument/2006/relationships/image" Target="../media/image66.png"/><Relationship Id="rId6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1602300" y="2033775"/>
            <a:ext cx="548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Playground Avanzado      (parte I)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1489350" y="1633175"/>
            <a:ext cx="5482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Clase 22.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2649096" y="3166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314575" y="1305750"/>
            <a:ext cx="8547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Primero vamos a agregar datos a alguna de nuestras tablas por medio del panel, así se ven mejor los resultados que obtendremos.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voy a crear 4 profesores, y trabajaré todo el ejemplo con los profesores.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314575" y="3011625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650" y="2867125"/>
            <a:ext cx="3534218" cy="19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/>
        </p:nvSpPr>
        <p:spPr>
          <a:xfrm>
            <a:off x="4651425" y="3011625"/>
            <a:ext cx="370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👈 Primero detalles que no tienen que ver con CRUD, ya agregué 4 profesores por medio del panel de Admin.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2649096" y="3166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255600" y="1337000"/>
            <a:ext cx="8632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lo habíamos pasado por alto pero los objetos generados en la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BD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ven poco agradables y no se puede entender cuál  información tenemos.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 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Arreglarlo es muy simple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👇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Solo hay que agregar el </a:t>
            </a:r>
            <a:r>
              <a:rPr b="0" i="0" lang="es-419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 </a:t>
            </a:r>
            <a:r>
              <a:rPr b="1" i="0" lang="es-419" sz="18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__str__(self)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 en la clase que queres que se vea distinta ( o en todas).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191225" y="29633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2350" y="4732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/>
        </p:nvSpPr>
        <p:spPr>
          <a:xfrm>
            <a:off x="2649096" y="3166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228600" y="1295400"/>
            <a:ext cx="86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Veamos cómo hacerlo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👇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302775" y="2976713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075" y="2672725"/>
            <a:ext cx="2634608" cy="16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5">
            <a:alphaModFix/>
          </a:blip>
          <a:srcRect b="0" l="0" r="0" t="17763"/>
          <a:stretch/>
        </p:blipFill>
        <p:spPr>
          <a:xfrm>
            <a:off x="4851500" y="2672737"/>
            <a:ext cx="3881625" cy="16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075" y="1857263"/>
            <a:ext cx="8067050" cy="56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7"/>
          <p:cNvCxnSpPr/>
          <p:nvPr/>
        </p:nvCxnSpPr>
        <p:spPr>
          <a:xfrm>
            <a:off x="3402595" y="3502150"/>
            <a:ext cx="1347000" cy="12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9" name="Google Shape;259;p37"/>
          <p:cNvSpPr txBox="1"/>
          <p:nvPr/>
        </p:nvSpPr>
        <p:spPr>
          <a:xfrm>
            <a:off x="2576100" y="36285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¿Mucho mejor?</a:t>
            </a:r>
            <a:endParaRPr b="0" i="0" sz="1300" u="none" cap="none" strike="noStrike">
              <a:solidFill>
                <a:srgbClr val="000000"/>
              </a:solidFill>
              <a:highlight>
                <a:srgbClr val="3CEFA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CRUD - READ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2521496" y="4070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228600" y="1447800"/>
            <a:ext cx="86328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Arrancamos con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READ, lectura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leer todos los profesores que tenemos en nuestra base de datos.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00" y="2714599"/>
            <a:ext cx="5786549" cy="163980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/>
        </p:nvSpPr>
        <p:spPr>
          <a:xfrm>
            <a:off x="6144000" y="31003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👈 </a:t>
            </a:r>
            <a:r>
              <a:rPr b="0" i="0" lang="es-419" sz="16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Primero creamos la vista</a:t>
            </a:r>
            <a:endParaRPr b="0" i="0" sz="16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0375" y="48101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255600" y="1458150"/>
            <a:ext cx="8632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Luego creamos el template y lo asociamos con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419" sz="18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urls.py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la vista.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248" y="2283736"/>
            <a:ext cx="2562225" cy="20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050" y="2250075"/>
            <a:ext cx="5225175" cy="22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/>
        </p:nvSpPr>
        <p:spPr>
          <a:xfrm>
            <a:off x="1243075" y="44099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Arial"/>
                <a:ea typeface="Arial"/>
                <a:cs typeface="Arial"/>
                <a:sym typeface="Arial"/>
              </a:rPr>
              <a:t>URLs </a:t>
            </a:r>
            <a:endParaRPr b="0" i="0" sz="1400" u="none" cap="none" strike="noStrike">
              <a:solidFill>
                <a:srgbClr val="000000"/>
              </a:solidFill>
              <a:highlight>
                <a:srgbClr val="3CEFA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6016900" y="4378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Arial"/>
                <a:ea typeface="Arial"/>
                <a:cs typeface="Arial"/>
                <a:sym typeface="Arial"/>
              </a:rPr>
              <a:t>Template</a:t>
            </a:r>
            <a:endParaRPr b="0" i="0" sz="1400" u="none" cap="none" strike="noStrike">
              <a:solidFill>
                <a:srgbClr val="000000"/>
              </a:solidFill>
              <a:highlight>
                <a:srgbClr val="3CEFA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2521496" y="4070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1200" y="47049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255600" y="1308100"/>
            <a:ext cx="86328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 resultado será el siguiente 👀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highlight>
                <a:srgbClr val="3CEFAB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500" y="2374275"/>
            <a:ext cx="69342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2521496" y="4070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CRUD - CREATED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6" name="Google Shape;3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3997901" y="685350"/>
            <a:ext cx="479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4188294" y="1674450"/>
            <a:ext cx="44166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creación ya la sabíamos hacer, es más ya la tenemos realizada por medio de un FORMS.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50" y="2497400"/>
            <a:ext cx="2927550" cy="8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50" y="160550"/>
            <a:ext cx="2927549" cy="22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764" y="3515950"/>
            <a:ext cx="2866336" cy="14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/>
        </p:nvSpPr>
        <p:spPr>
          <a:xfrm>
            <a:off x="4664293" y="3567500"/>
            <a:ext cx="350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Recordando todo esto ya lo tenemos </a:t>
            </a:r>
            <a:r>
              <a:rPr b="0" i="0" lang="es-419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😎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8" name="Google Shape;31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/>
        </p:nvSpPr>
        <p:spPr>
          <a:xfrm>
            <a:off x="2649096" y="4690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4"/>
          <p:cNvSpPr txBox="1"/>
          <p:nvPr/>
        </p:nvSpPr>
        <p:spPr>
          <a:xfrm>
            <a:off x="228600" y="1447800"/>
            <a:ext cx="8632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Solo agregaremos un vínculo para poder agregar un profesor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74" y="2230875"/>
            <a:ext cx="3378050" cy="17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524" y="2399513"/>
            <a:ext cx="3511150" cy="146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44"/>
          <p:cNvCxnSpPr/>
          <p:nvPr/>
        </p:nvCxnSpPr>
        <p:spPr>
          <a:xfrm flipH="1" rot="10800000">
            <a:off x="1517374" y="3515950"/>
            <a:ext cx="2956800" cy="1992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CRUD - DELETE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6" name="Google Shape;3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400" y="47173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/>
        </p:nvSpPr>
        <p:spPr>
          <a:xfrm>
            <a:off x="2649096" y="4690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1099150" y="1336600"/>
            <a:ext cx="7200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Pasamos a borrar, es decir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Primero creamos la vista para buscar el dato que queremos borrar 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425" y="2411850"/>
            <a:ext cx="4448050" cy="21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3925" y="2411850"/>
            <a:ext cx="4101000" cy="21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/>
          <p:nvPr/>
        </p:nvSpPr>
        <p:spPr>
          <a:xfrm>
            <a:off x="508725" y="2757400"/>
            <a:ext cx="3591000" cy="4569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6"/>
          <p:cNvSpPr/>
          <p:nvPr/>
        </p:nvSpPr>
        <p:spPr>
          <a:xfrm>
            <a:off x="2045550" y="2488350"/>
            <a:ext cx="921300" cy="1668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6"/>
          <p:cNvSpPr/>
          <p:nvPr/>
        </p:nvSpPr>
        <p:spPr>
          <a:xfrm>
            <a:off x="6010125" y="3214300"/>
            <a:ext cx="2140200" cy="2031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4875" y="47049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2649096" y="4690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191225" y="2930395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228600" y="1508425"/>
            <a:ext cx="8632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Apretando en el botón nuevo podemos ir borrando a los profesores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👇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125" y="2332333"/>
            <a:ext cx="4233376" cy="166414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/>
          <p:nvPr/>
        </p:nvSpPr>
        <p:spPr>
          <a:xfrm>
            <a:off x="388125" y="2645894"/>
            <a:ext cx="707400" cy="173100"/>
          </a:xfrm>
          <a:prstGeom prst="rect">
            <a:avLst/>
          </a:prstGeom>
          <a:noFill/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0525" y="2313812"/>
            <a:ext cx="4193475" cy="166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CRUD - UPDATE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8" name="Google Shape;3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9"/>
          <p:cNvSpPr txBox="1"/>
          <p:nvPr/>
        </p:nvSpPr>
        <p:spPr>
          <a:xfrm>
            <a:off x="2521496" y="29130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49"/>
          <p:cNvSpPr txBox="1"/>
          <p:nvPr/>
        </p:nvSpPr>
        <p:spPr>
          <a:xfrm>
            <a:off x="191225" y="30395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9"/>
          <p:cNvSpPr txBox="1"/>
          <p:nvPr/>
        </p:nvSpPr>
        <p:spPr>
          <a:xfrm>
            <a:off x="6271350" y="1371600"/>
            <a:ext cx="2652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Solo nos queda poder modificar algún dato ya existente.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Creamos la  vista, </a:t>
            </a:r>
            <a:r>
              <a:rPr b="1" i="0" lang="es-419" sz="16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editarProfesor(request, profesor_nombre)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49" y="1280400"/>
            <a:ext cx="5745176" cy="35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/>
          <p:nvPr/>
        </p:nvSpPr>
        <p:spPr>
          <a:xfrm>
            <a:off x="950400" y="4207700"/>
            <a:ext cx="4512300" cy="369900"/>
          </a:xfrm>
          <a:prstGeom prst="rect">
            <a:avLst/>
          </a:prstGeom>
          <a:noFill/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0375" y="46801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 txBox="1"/>
          <p:nvPr/>
        </p:nvSpPr>
        <p:spPr>
          <a:xfrm>
            <a:off x="191225" y="30395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0"/>
          <p:cNvSpPr txBox="1"/>
          <p:nvPr/>
        </p:nvSpPr>
        <p:spPr>
          <a:xfrm>
            <a:off x="1203613" y="1122425"/>
            <a:ext cx="6950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la url y el template son muy parecidos al agregar</a:t>
            </a: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625" y="1785825"/>
            <a:ext cx="6950224" cy="17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3550" y="3736825"/>
            <a:ext cx="6950224" cy="7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0"/>
          <p:cNvSpPr/>
          <p:nvPr/>
        </p:nvSpPr>
        <p:spPr>
          <a:xfrm>
            <a:off x="1534675" y="4356950"/>
            <a:ext cx="5854500" cy="1869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0"/>
          <p:cNvSpPr/>
          <p:nvPr/>
        </p:nvSpPr>
        <p:spPr>
          <a:xfrm>
            <a:off x="2317975" y="2555575"/>
            <a:ext cx="5242500" cy="1869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0"/>
          <p:cNvSpPr txBox="1"/>
          <p:nvPr/>
        </p:nvSpPr>
        <p:spPr>
          <a:xfrm>
            <a:off x="2521496" y="29130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2" name="Google Shape;39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1"/>
          <p:cNvSpPr txBox="1"/>
          <p:nvPr/>
        </p:nvSpPr>
        <p:spPr>
          <a:xfrm>
            <a:off x="191225" y="30395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1"/>
          <p:cNvSpPr txBox="1"/>
          <p:nvPr/>
        </p:nvSpPr>
        <p:spPr>
          <a:xfrm>
            <a:off x="914075" y="1371600"/>
            <a:ext cx="73779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chemeClr val="dk1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51"/>
          <p:cNvPicPr preferRelativeResize="0"/>
          <p:nvPr/>
        </p:nvPicPr>
        <p:blipFill rotWithShape="1">
          <a:blip r:embed="rId4">
            <a:alphaModFix/>
          </a:blip>
          <a:srcRect b="0" l="0" r="17702" t="0"/>
          <a:stretch/>
        </p:blipFill>
        <p:spPr>
          <a:xfrm>
            <a:off x="567650" y="2327338"/>
            <a:ext cx="4182024" cy="18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1"/>
          <p:cNvSpPr/>
          <p:nvPr/>
        </p:nvSpPr>
        <p:spPr>
          <a:xfrm>
            <a:off x="1041100" y="3356575"/>
            <a:ext cx="413700" cy="1869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5099" y="2327361"/>
            <a:ext cx="3286900" cy="13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 txBox="1"/>
          <p:nvPr/>
        </p:nvSpPr>
        <p:spPr>
          <a:xfrm>
            <a:off x="1158663" y="1623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Pantalla 1 </a:t>
            </a:r>
            <a:r>
              <a:rPr b="0" i="0" lang="es-419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💻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1"/>
          <p:cNvSpPr txBox="1"/>
          <p:nvPr/>
        </p:nvSpPr>
        <p:spPr>
          <a:xfrm>
            <a:off x="5645100" y="1623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Pantalla 2 </a:t>
            </a:r>
            <a:r>
              <a:rPr b="0" i="0" lang="es-419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💻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2521496" y="36750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 txBox="1"/>
          <p:nvPr/>
        </p:nvSpPr>
        <p:spPr>
          <a:xfrm>
            <a:off x="2297400" y="369900"/>
            <a:ext cx="454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3" name="Google Shape;413;p52"/>
          <p:cNvSpPr txBox="1"/>
          <p:nvPr/>
        </p:nvSpPr>
        <p:spPr>
          <a:xfrm>
            <a:off x="648425" y="3115738"/>
            <a:ext cx="57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9537" y="2215779"/>
            <a:ext cx="6186949" cy="220014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2"/>
          <p:cNvSpPr/>
          <p:nvPr/>
        </p:nvSpPr>
        <p:spPr>
          <a:xfrm>
            <a:off x="1736348" y="3276200"/>
            <a:ext cx="5986500" cy="4002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2"/>
          <p:cNvSpPr txBox="1"/>
          <p:nvPr/>
        </p:nvSpPr>
        <p:spPr>
          <a:xfrm>
            <a:off x="3797400" y="1249500"/>
            <a:ext cx="154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💪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7" name="Google Shape;41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/>
        </p:nvSpPr>
        <p:spPr>
          <a:xfrm>
            <a:off x="1839025" y="1644800"/>
            <a:ext cx="5117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4"/>
          <p:cNvSpPr txBox="1"/>
          <p:nvPr/>
        </p:nvSpPr>
        <p:spPr>
          <a:xfrm>
            <a:off x="1916850" y="3166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191225" y="29633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610650" y="1366338"/>
            <a:ext cx="7922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aprendimos lo que es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CRUD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crear, leer, modificar y borrar datos de nuestra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BD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 utilizar nuestro menu de admin de Django.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Fue relativamente sencillo y pudimos hacer las 4 tareas con los Profesores, por ende podríamos hacerlo con todas las clases de nuestro modelo de la misma forma.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450" y="3899875"/>
            <a:ext cx="989100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28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28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28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8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28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8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28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8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61621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21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5" name="Google Shape;165;p28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8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28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1327675" y="1776350"/>
            <a:ext cx="215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Intermedio</a:t>
            </a:r>
            <a:br>
              <a:rPr b="1" i="0" lang="es-419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419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(parte III)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7118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7118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419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CARGADORES 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22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3641638" y="1804788"/>
            <a:ext cx="2002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Playground Avanzado </a:t>
            </a:r>
            <a:br>
              <a:rPr b="1" i="0" lang="es-419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419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(parte I)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41502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502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419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REALIZAR CRUD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1711825" y="30079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419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 PRIMER MVT </a:t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6136475" y="1776338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Avanzado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(parte II)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6469325" y="254105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419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AGREGANDO LOGIN</a:t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0250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6469325" y="30003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2175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6000" y="2533736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6012" y="3000625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5"/>
          <p:cNvSpPr txBox="1"/>
          <p:nvPr/>
        </p:nvSpPr>
        <p:spPr>
          <a:xfrm>
            <a:off x="191225" y="29633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914075" y="762000"/>
            <a:ext cx="7922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 para que ese trabajo sea aún más sencillo y menos repetitivo aparece el concepto de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CBV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clases basadas en vistas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o vistas basadas en clases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(según traducciones).                                                 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¿Listos para saber de qué se trata?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4275" y="3718750"/>
            <a:ext cx="989100" cy="9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5"/>
          <p:cNvSpPr txBox="1"/>
          <p:nvPr/>
        </p:nvSpPr>
        <p:spPr>
          <a:xfrm>
            <a:off x="1916850" y="3166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2" name="Google Shape;44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914075" y="1295400"/>
            <a:ext cx="737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entender este concepto haremos nuevamente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CRUD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pero con los Cursos de la BD, así verán cómo se simplifica todo lo que hicimos anteriormente.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097" y="2835709"/>
            <a:ext cx="4425850" cy="17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6"/>
          <p:cNvSpPr txBox="1"/>
          <p:nvPr/>
        </p:nvSpPr>
        <p:spPr>
          <a:xfrm>
            <a:off x="5122375" y="2870163"/>
            <a:ext cx="3510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👈 Todos los ejemplos van a partir de que en nuestra base de dato ya tenemos cargados estos tres cursos.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56"/>
          <p:cNvSpPr txBox="1"/>
          <p:nvPr/>
        </p:nvSpPr>
        <p:spPr>
          <a:xfrm>
            <a:off x="1916850" y="3166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3" name="Google Shape;45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/>
        </p:nvSpPr>
        <p:spPr>
          <a:xfrm>
            <a:off x="2005800" y="1848600"/>
            <a:ext cx="513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 LISTVIEW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8"/>
          <p:cNvSpPr txBox="1"/>
          <p:nvPr/>
        </p:nvSpPr>
        <p:spPr>
          <a:xfrm>
            <a:off x="2107475" y="2404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6" name="Google Shape;466;p58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914075" y="1143000"/>
            <a:ext cx="7662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haremos una vista que nos permita mostrar a todos los cursos.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sabemos hacerlo, pero la idea es hacerlo simplificando el proceso, para eso usaremos las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ListView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 👇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from django.views.generic import ListView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8425" y="3454350"/>
            <a:ext cx="45910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/>
        </p:nvSpPr>
        <p:spPr>
          <a:xfrm>
            <a:off x="2005800" y="1848600"/>
            <a:ext cx="513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 DETAILVIEW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5" name="Google Shape;4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0"/>
          <p:cNvSpPr txBox="1"/>
          <p:nvPr/>
        </p:nvSpPr>
        <p:spPr>
          <a:xfrm>
            <a:off x="2031275" y="3166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2" name="Google Shape;482;p60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0"/>
          <p:cNvSpPr txBox="1"/>
          <p:nvPr/>
        </p:nvSpPr>
        <p:spPr>
          <a:xfrm>
            <a:off x="914075" y="1295400"/>
            <a:ext cx="73779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accedemos al detalle de ese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ya sabemos cómo hacerlo, pero podemos simplificarlo con las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DetailView.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 👇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from django.views.generic.detail import DetailView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4200" y="3217888"/>
            <a:ext cx="49244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1"/>
          <p:cNvSpPr txBox="1"/>
          <p:nvPr/>
        </p:nvSpPr>
        <p:spPr>
          <a:xfrm>
            <a:off x="2005800" y="1848600"/>
            <a:ext cx="513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 CREATEVIEW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1" name="Google Shape;49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2"/>
          <p:cNvSpPr txBox="1"/>
          <p:nvPr/>
        </p:nvSpPr>
        <p:spPr>
          <a:xfrm>
            <a:off x="2031275" y="3166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8" name="Google Shape;498;p62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914075" y="1295400"/>
            <a:ext cx="7377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pasamos a la creación del curso, usando las 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CreateView.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 👇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from django.views.generic.edit import CreateView</a:t>
            </a:r>
            <a:endParaRPr b="1" i="0" sz="16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from django.urls import reverse_lazy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4950" y="3126275"/>
            <a:ext cx="4516150" cy="1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"/>
          <p:cNvSpPr txBox="1"/>
          <p:nvPr/>
        </p:nvSpPr>
        <p:spPr>
          <a:xfrm>
            <a:off x="2005800" y="1848600"/>
            <a:ext cx="513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 UPDATEVIEW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7" name="Google Shape;50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4"/>
          <p:cNvSpPr txBox="1"/>
          <p:nvPr/>
        </p:nvSpPr>
        <p:spPr>
          <a:xfrm>
            <a:off x="2031275" y="3166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4" name="Google Shape;514;p64"/>
          <p:cNvSpPr txBox="1"/>
          <p:nvPr/>
        </p:nvSpPr>
        <p:spPr>
          <a:xfrm>
            <a:off x="191225" y="29633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4"/>
          <p:cNvSpPr txBox="1"/>
          <p:nvPr/>
        </p:nvSpPr>
        <p:spPr>
          <a:xfrm>
            <a:off x="914075" y="1295400"/>
            <a:ext cx="737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modificar con 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UpdateView.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 👇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from django.views.generic.edit import UpdateView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675" y="2704400"/>
            <a:ext cx="4853225" cy="18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3979775" y="598400"/>
            <a:ext cx="4624800" cy="4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Implementar CRUD.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 CRUD con CBV.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5"/>
          <p:cNvSpPr txBox="1"/>
          <p:nvPr/>
        </p:nvSpPr>
        <p:spPr>
          <a:xfrm>
            <a:off x="2005800" y="1848600"/>
            <a:ext cx="513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 DELETEVIEW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3" name="Google Shape;52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6"/>
          <p:cNvSpPr txBox="1"/>
          <p:nvPr/>
        </p:nvSpPr>
        <p:spPr>
          <a:xfrm>
            <a:off x="2031275" y="3166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0" name="Google Shape;530;p66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6"/>
          <p:cNvSpPr txBox="1"/>
          <p:nvPr/>
        </p:nvSpPr>
        <p:spPr>
          <a:xfrm>
            <a:off x="1062800" y="1373425"/>
            <a:ext cx="737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¿Saben que nos falta?, exacto, el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DeleteView.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 👇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from django.views.generic.edit import DeleteView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1900" y="3044525"/>
            <a:ext cx="53103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025" y="47049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7"/>
          <p:cNvSpPr txBox="1"/>
          <p:nvPr/>
        </p:nvSpPr>
        <p:spPr>
          <a:xfrm>
            <a:off x="191225" y="29633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2338" y="1264375"/>
            <a:ext cx="5619323" cy="7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475" y="2151900"/>
            <a:ext cx="2728100" cy="2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4325" y="2205300"/>
            <a:ext cx="2815125" cy="22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7"/>
          <p:cNvSpPr txBox="1"/>
          <p:nvPr/>
        </p:nvSpPr>
        <p:spPr>
          <a:xfrm>
            <a:off x="3072000" y="2724838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Resumiendo en 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view.py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7"/>
          <p:cNvSpPr txBox="1"/>
          <p:nvPr/>
        </p:nvSpPr>
        <p:spPr>
          <a:xfrm>
            <a:off x="2031275" y="3166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5" name="Google Shape;545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8"/>
          <p:cNvSpPr txBox="1"/>
          <p:nvPr/>
        </p:nvSpPr>
        <p:spPr>
          <a:xfrm>
            <a:off x="2005800" y="1848600"/>
            <a:ext cx="513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 URLS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1" name="Google Shape;55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9"/>
          <p:cNvSpPr txBox="1"/>
          <p:nvPr/>
        </p:nvSpPr>
        <p:spPr>
          <a:xfrm>
            <a:off x="2031275" y="4690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CBV - urls - template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8" name="Google Shape;558;p69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350" y="1581525"/>
            <a:ext cx="6419278" cy="135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9450" y="3411275"/>
            <a:ext cx="26860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/>
          <p:nvPr/>
        </p:nvSpPr>
        <p:spPr>
          <a:xfrm>
            <a:off x="2005800" y="1848600"/>
            <a:ext cx="513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 Plantillas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7" name="Google Shape;56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1"/>
          <p:cNvSpPr txBox="1"/>
          <p:nvPr/>
        </p:nvSpPr>
        <p:spPr>
          <a:xfrm>
            <a:off x="2031275" y="1642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CBV - Delete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4" name="Google Shape;574;p71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175" y="1362285"/>
            <a:ext cx="7123950" cy="2873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6" name="Google Shape;57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2"/>
          <p:cNvSpPr txBox="1"/>
          <p:nvPr/>
        </p:nvSpPr>
        <p:spPr>
          <a:xfrm>
            <a:off x="2089616" y="1642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CBV - Detalle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3" name="Google Shape;58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4550" y="1242775"/>
            <a:ext cx="6455000" cy="29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3"/>
          <p:cNvSpPr txBox="1"/>
          <p:nvPr/>
        </p:nvSpPr>
        <p:spPr>
          <a:xfrm>
            <a:off x="2107475" y="1642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CBV - Formulario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1" name="Google Shape;591;p73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925" y="1207151"/>
            <a:ext cx="6806150" cy="3044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3" name="Google Shape;593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4"/>
          <p:cNvSpPr txBox="1"/>
          <p:nvPr/>
        </p:nvSpPr>
        <p:spPr>
          <a:xfrm>
            <a:off x="2031275" y="1642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CBV - Lista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0" name="Google Shape;60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6800" y="1210775"/>
            <a:ext cx="5472099" cy="3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CRUD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5"/>
          <p:cNvSpPr txBox="1"/>
          <p:nvPr/>
        </p:nvSpPr>
        <p:spPr>
          <a:xfrm>
            <a:off x="2005800" y="1848600"/>
            <a:ext cx="513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 ACCIÓN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7" name="Google Shape;60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1650" y="46802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6"/>
          <p:cNvSpPr txBox="1"/>
          <p:nvPr/>
        </p:nvSpPr>
        <p:spPr>
          <a:xfrm>
            <a:off x="2031275" y="4690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4" name="Google Shape;614;p76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600" y="2009034"/>
            <a:ext cx="3671876" cy="24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2100" y="2009025"/>
            <a:ext cx="3749450" cy="24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6"/>
          <p:cNvSpPr txBox="1"/>
          <p:nvPr/>
        </p:nvSpPr>
        <p:spPr>
          <a:xfrm>
            <a:off x="1124538" y="1458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Vista 1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6"/>
          <p:cNvSpPr txBox="1"/>
          <p:nvPr/>
        </p:nvSpPr>
        <p:spPr>
          <a:xfrm>
            <a:off x="5159550" y="1458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Vista 2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👀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7"/>
          <p:cNvSpPr txBox="1"/>
          <p:nvPr/>
        </p:nvSpPr>
        <p:spPr>
          <a:xfrm>
            <a:off x="2031275" y="46905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6" name="Google Shape;626;p77"/>
          <p:cNvSpPr txBox="1"/>
          <p:nvPr/>
        </p:nvSpPr>
        <p:spPr>
          <a:xfrm>
            <a:off x="343625" y="28871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900" y="2375450"/>
            <a:ext cx="2655550" cy="15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7350" y="2343150"/>
            <a:ext cx="5310301" cy="11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7"/>
          <p:cNvSpPr txBox="1"/>
          <p:nvPr/>
        </p:nvSpPr>
        <p:spPr>
          <a:xfrm>
            <a:off x="344675" y="1611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Vista 3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👀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7"/>
          <p:cNvSpPr txBox="1"/>
          <p:nvPr/>
        </p:nvSpPr>
        <p:spPr>
          <a:xfrm>
            <a:off x="4792500" y="1555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Vista 4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👀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8"/>
          <p:cNvSpPr txBox="1"/>
          <p:nvPr/>
        </p:nvSpPr>
        <p:spPr>
          <a:xfrm>
            <a:off x="2031275" y="229900"/>
            <a:ext cx="5310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Clases basadas en vistas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8" name="Google Shape;638;p78"/>
          <p:cNvSpPr txBox="1"/>
          <p:nvPr/>
        </p:nvSpPr>
        <p:spPr>
          <a:xfrm>
            <a:off x="267425" y="30395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8"/>
          <p:cNvSpPr txBox="1"/>
          <p:nvPr/>
        </p:nvSpPr>
        <p:spPr>
          <a:xfrm>
            <a:off x="1073675" y="1229550"/>
            <a:ext cx="73779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¡Increíble!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👏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Hicimos </a:t>
            </a:r>
            <a:r>
              <a:rPr b="1" i="0" lang="es-419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CRUD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i="0" lang="es-419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FORM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una forma muy simple y abreviada.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Gracias a las vistas basadas en clases, utilizando herramientas View.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0925" y="2730525"/>
            <a:ext cx="4164350" cy="2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7100" y="2537550"/>
            <a:ext cx="4572000" cy="14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9"/>
          <p:cNvSpPr txBox="1"/>
          <p:nvPr/>
        </p:nvSpPr>
        <p:spPr>
          <a:xfrm>
            <a:off x="364425" y="2556000"/>
            <a:ext cx="83901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Realizar CRUD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CRUD en alguna de tus clases del trabajo que tienes en mente.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8" name="Google Shape;64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9"/>
          <p:cNvSpPr txBox="1"/>
          <p:nvPr/>
        </p:nvSpPr>
        <p:spPr>
          <a:xfrm>
            <a:off x="3059475" y="4303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20 minutos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0"/>
          <p:cNvSpPr txBox="1"/>
          <p:nvPr/>
        </p:nvSpPr>
        <p:spPr>
          <a:xfrm>
            <a:off x="549950" y="42447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419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Realizar CRUD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6" name="Google Shape;656;p80"/>
          <p:cNvSpPr txBox="1"/>
          <p:nvPr/>
        </p:nvSpPr>
        <p:spPr>
          <a:xfrm>
            <a:off x="938100" y="1368925"/>
            <a:ext cx="7267800" cy="26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Pensando en una de las clases que tendrás que usar en la entrega Final, por ejemplo Blog hacer CRUD sobre ella, realizando CBV.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57" name="Google Shape;65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0"/>
          <p:cNvSpPr txBox="1"/>
          <p:nvPr/>
        </p:nvSpPr>
        <p:spPr>
          <a:xfrm>
            <a:off x="1755625" y="4036000"/>
            <a:ext cx="523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419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20 minutos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65" name="Google Shape;66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-419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1" name="Google Shape;671;p82"/>
          <p:cNvSpPr txBox="1"/>
          <p:nvPr/>
        </p:nvSpPr>
        <p:spPr>
          <a:xfrm>
            <a:off x="1444487" y="2623175"/>
            <a:ext cx="64671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Arial"/>
              <a:buChar char="-"/>
            </a:pPr>
            <a:r>
              <a:rPr b="0" i="0" lang="es-419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Aprendimos qué es CRUD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-"/>
            </a:pPr>
            <a:r>
              <a:rPr b="0" i="0" lang="es-419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Hicimos nuestro primer CRUD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-"/>
            </a:pPr>
            <a:r>
              <a:rPr b="0" i="0" lang="es-419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Mejoramos nuestro CRUD con CBV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77" name="Google Shape;67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3" name="Google Shape;68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 CRUD?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2521496" y="4814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 CRUD?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424650" y="1470550"/>
            <a:ext cx="8294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informática, CRUD es el acrónimo de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"Crear, Leer, Actualizar y Borrar"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(del original en inglés: Create, Read, Update and Delete). También es conocido como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ABM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otros entornos (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Altas, Bajas y Modificaciones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el acto de agregar, modificar, eliminar o acceder a datos de una base de datos.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 saberlo, algo de eso ya hemos realizado. Ya sabemos insertar datos y buscar datos.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2871899" y="506250"/>
            <a:ext cx="340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 CRUD?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424650" y="1619275"/>
            <a:ext cx="8294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 ahora llegó la hora de formalizar un poco esos conceptos y agregar lo que nos falta.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Borrar y modificar datos de la BD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70" y="3189075"/>
            <a:ext cx="1539575" cy="12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2023800" y="3399600"/>
            <a:ext cx="5169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panel de administración es muy simple. La idea es hacerlo desde nuestras vistas y darle nuestra impronta. </a:t>
            </a:r>
            <a:endParaRPr b="0" i="1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ARRANCANDO CON CRUD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